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7" r:id="rId6"/>
    <p:sldId id="258" r:id="rId7"/>
    <p:sldId id="260" r:id="rId8"/>
    <p:sldId id="259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FFFFFF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17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DA5B3-B449-B30A-1D6B-2CC18A687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E8ADA75-118E-D912-0C28-363F2A371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F8E9BF-4578-E6BA-FA7B-77C3DE7E4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B672D4-EEBE-DA53-DAE2-AF0C3C29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57E0B4-7D03-91C9-1F01-3789A62DF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7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344DC0-2AC2-9931-9342-EB9BA3C3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5C91D7-3C39-45ED-8F76-82017189F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C0C314-6800-F8EF-C523-31C9725A2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AE729E-6B3A-C1BD-E184-A2847807E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735FE6-25B6-C930-DE34-FD4409DD4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2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BB947-CFD9-22F2-FC26-955B714B3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524C50B-9F62-592A-85C6-DD0E39435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F421ED-8E22-981E-C5EB-F19512BF1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D07FB5-EA88-F2A1-FF99-FB3D0F700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E73A23-27E7-82D6-E4AA-18C1E5C08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8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86F37E-AF60-59F8-732E-DF91791A1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0207E3-E7C1-0AAC-46EA-551691C49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C9CDDE-0018-2ED7-79A0-F2E717AE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DF0455-2683-FCC3-C562-2D8E4F3F4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C059C0-C055-B21D-93CC-376E715F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5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926997-2929-D7E1-DFA3-F55043A3C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EB8E7B-FD0A-E0E5-54DC-98F0300E7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144B09-0E81-3E53-4C05-BE32B12C2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ADEC70-08EA-1587-2A3C-4AD94F7D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FF9FA1-DFC5-9683-BA1E-08688EA7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4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EBA39D-E3C9-D8A3-C969-47C201216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26A406-387A-8F0E-D7F8-CFD50DBB1F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7AFF193-1A19-EF2E-F47D-92EF7F1BE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54B0383-4193-C788-3B8D-467684FF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026A5FB-A7D0-6497-9E2A-D78B8BFA5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11374B-8ED1-FD4F-4151-329DFE23A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3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27E271-02E7-FD2B-0E2C-07CE885AA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DC36AC-B0A4-A42C-CCE7-98AEC2BF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24AA6E-E5E9-59D7-3406-85FA9DC67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AC5CEBF-09DC-72DD-67C2-15302DB4F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C960C5B-AAD5-5A4B-5903-ABF7B33E17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963FF47-7EC0-77C5-8248-5E1FDDE01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C20D2CD-F009-95B2-9853-2B5C31F5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74AB951-9AEB-295D-7E56-770C45827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0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2B0CF4-4575-E357-0012-192406777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D5B46F1-134D-8F33-3A81-EC7D8BB90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35793CB-4FF9-626E-FA29-F81235747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DE37C4E-F170-ABDE-B170-DC81A1062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4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3B83FD0-E62D-3279-13E5-2A7DD5EA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DF0E9C5-12E5-6419-1B85-B5AA19DD0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966E90-D1AD-8560-3F5C-B7DBBF65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7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42C8CA-7FB3-6F88-1DA5-112B13C7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7663D8-482D-371D-6C20-B1EF6B536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F860D8-4C24-3F50-4D07-F2F430B52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F5CA8C-9034-5B56-BBC8-CC4CC310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344570-2C52-7EF6-92B9-A9F330578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B3CFBF4-4D5D-1F24-818D-7F5CDCF0C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6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6A5AB2-D5CD-D0B6-BFE6-0B1E9DF13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C40BD7F-6987-C997-9534-58BE8667C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53E2C70-73AB-4378-E825-5168724DC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51D33E4-EFF5-AB7D-5713-25E33D9F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7BAEAA7-8130-C18A-818C-368495E18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41124E0-0652-729A-1BEA-FE675CC83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0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E556B9E-0FE6-91AC-A37C-A35E1AA3C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10FA79B-B38E-9BB5-EC8D-6ECFEC528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C2AC590-81D0-51D4-64F6-1EBF70DB9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0BEDB-6A5A-46D3-BA89-576AFA782CBF}" type="datetimeFigureOut">
              <a:rPr lang="en-US" smtClean="0"/>
              <a:t>2024-04-30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DF3790-A34B-605B-61BB-14DAB045D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784982-84BF-43EB-E051-EB645B514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6B59B-9035-4798-8292-63DAD5B31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2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>
            <a:extLst>
              <a:ext uri="{FF2B5EF4-FFF2-40B4-BE49-F238E27FC236}">
                <a16:creationId xmlns:a16="http://schemas.microsoft.com/office/drawing/2014/main" id="{534B5B00-A1DA-8BA2-EED8-A078D15856BB}"/>
              </a:ext>
            </a:extLst>
          </p:cNvPr>
          <p:cNvSpPr txBox="1"/>
          <p:nvPr/>
        </p:nvSpPr>
        <p:spPr>
          <a:xfrm>
            <a:off x="6770627" y="1175784"/>
            <a:ext cx="54525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SHENZHEN INTERNATIONAL AMATEUR FOOTBALL LEAGUE</a:t>
            </a:r>
          </a:p>
        </p:txBody>
      </p:sp>
      <p:pic>
        <p:nvPicPr>
          <p:cNvPr id="3" name="图片 39">
            <a:extLst>
              <a:ext uri="{FF2B5EF4-FFF2-40B4-BE49-F238E27FC236}">
                <a16:creationId xmlns:a16="http://schemas.microsoft.com/office/drawing/2014/main" id="{5AA7D47A-96CE-2D79-B66C-F7ADA7F5C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205" y="1551578"/>
            <a:ext cx="2849426" cy="3949700"/>
          </a:xfrm>
          <a:prstGeom prst="rect">
            <a:avLst/>
          </a:prstGeom>
        </p:spPr>
      </p:pic>
      <p:sp>
        <p:nvSpPr>
          <p:cNvPr id="4" name="文本框 42">
            <a:extLst>
              <a:ext uri="{FF2B5EF4-FFF2-40B4-BE49-F238E27FC236}">
                <a16:creationId xmlns:a16="http://schemas.microsoft.com/office/drawing/2014/main" id="{2DD1EAE9-475F-E419-4D18-9284D4D21618}"/>
              </a:ext>
            </a:extLst>
          </p:cNvPr>
          <p:cNvSpPr txBox="1"/>
          <p:nvPr/>
        </p:nvSpPr>
        <p:spPr>
          <a:xfrm>
            <a:off x="2377917" y="3926278"/>
            <a:ext cx="2184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SIAFL.ORG</a:t>
            </a:r>
          </a:p>
        </p:txBody>
      </p:sp>
      <p:sp>
        <p:nvSpPr>
          <p:cNvPr id="5" name="文本框 45">
            <a:extLst>
              <a:ext uri="{FF2B5EF4-FFF2-40B4-BE49-F238E27FC236}">
                <a16:creationId xmlns:a16="http://schemas.microsoft.com/office/drawing/2014/main" id="{96DEEC93-E27E-C831-7EE5-10CBAECB9E59}"/>
              </a:ext>
            </a:extLst>
          </p:cNvPr>
          <p:cNvSpPr txBox="1"/>
          <p:nvPr/>
        </p:nvSpPr>
        <p:spPr>
          <a:xfrm>
            <a:off x="2413423" y="4705440"/>
            <a:ext cx="16509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gency FB" panose="020B0503020202020204" pitchFamily="34" charset="0"/>
                <a:cs typeface="Aharoni" panose="020B0604020202020204" pitchFamily="2" charset="-79"/>
              </a:rPr>
              <a:t>SHENZHEN INTERNATIONAL </a:t>
            </a:r>
          </a:p>
          <a:p>
            <a:r>
              <a:rPr lang="en-US" sz="1400" dirty="0">
                <a:latin typeface="Agency FB" panose="020B0503020202020204" pitchFamily="34" charset="0"/>
                <a:cs typeface="Aharoni" panose="020B0604020202020204" pitchFamily="2" charset="-79"/>
              </a:rPr>
              <a:t>AMATEUR FOOTBALL LEAGUE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06A0C8-D0A8-B81B-45D7-5CC289A0B3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338" y="3901786"/>
            <a:ext cx="972682" cy="1542318"/>
          </a:xfrm>
          <a:prstGeom prst="rect">
            <a:avLst/>
          </a:prstGeom>
        </p:spPr>
      </p:pic>
      <p:pic>
        <p:nvPicPr>
          <p:cNvPr id="7" name="图片 31">
            <a:extLst>
              <a:ext uri="{FF2B5EF4-FFF2-40B4-BE49-F238E27FC236}">
                <a16:creationId xmlns:a16="http://schemas.microsoft.com/office/drawing/2014/main" id="{E9016FC1-0D1E-D923-704A-8F53225464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2972" y="1391227"/>
            <a:ext cx="4796193" cy="871537"/>
          </a:xfrm>
          <a:prstGeom prst="rect">
            <a:avLst/>
          </a:prstGeom>
        </p:spPr>
      </p:pic>
      <p:sp>
        <p:nvSpPr>
          <p:cNvPr id="8" name="文本框 30">
            <a:extLst>
              <a:ext uri="{FF2B5EF4-FFF2-40B4-BE49-F238E27FC236}">
                <a16:creationId xmlns:a16="http://schemas.microsoft.com/office/drawing/2014/main" id="{F77FCC8F-0465-3CD0-8982-1E18CDA0868A}"/>
              </a:ext>
            </a:extLst>
          </p:cNvPr>
          <p:cNvSpPr txBox="1"/>
          <p:nvPr/>
        </p:nvSpPr>
        <p:spPr>
          <a:xfrm>
            <a:off x="1478494" y="2379248"/>
            <a:ext cx="54525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gency FB" panose="020B0503020202020204" pitchFamily="34" charset="0"/>
                <a:cs typeface="Aharoni" panose="020B0604020202020204" pitchFamily="2" charset="-79"/>
              </a:rPr>
              <a:t>SHENZHEN INTERNATIONAL AMATEUR FOOTBALL LEAGUE</a:t>
            </a:r>
          </a:p>
        </p:txBody>
      </p:sp>
    </p:spTree>
    <p:extLst>
      <p:ext uri="{BB962C8B-B14F-4D97-AF65-F5344CB8AC3E}">
        <p14:creationId xmlns:p14="http://schemas.microsoft.com/office/powerpoint/2010/main" val="94085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35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3EE0B455-0955-2144-F207-44CC32AF2898}"/>
              </a:ext>
            </a:extLst>
          </p:cNvPr>
          <p:cNvSpPr txBox="1"/>
          <p:nvPr/>
        </p:nvSpPr>
        <p:spPr>
          <a:xfrm>
            <a:off x="3968242" y="3757605"/>
            <a:ext cx="4986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S</a:t>
            </a:r>
            <a:r>
              <a:rPr lang="en-US" sz="20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HENZHEN </a:t>
            </a:r>
            <a:r>
              <a:rPr lang="en-US" sz="28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I</a:t>
            </a:r>
            <a:r>
              <a:rPr lang="en-US" sz="20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NTERNATIONAL </a:t>
            </a:r>
            <a:r>
              <a:rPr lang="en-US" sz="28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A</a:t>
            </a:r>
            <a:r>
              <a:rPr lang="en-US" sz="20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MATEUR </a:t>
            </a:r>
            <a:r>
              <a:rPr lang="en-US" sz="28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F</a:t>
            </a:r>
            <a:r>
              <a:rPr lang="en-US" sz="20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OOTBALL </a:t>
            </a:r>
            <a:r>
              <a:rPr lang="en-US" sz="28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L</a:t>
            </a:r>
            <a:r>
              <a:rPr lang="en-US" sz="20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EAGUE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0C36F154-1526-7A98-6CCB-998D7B241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1903" y="1984783"/>
            <a:ext cx="6643395" cy="288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06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3EE0B455-0955-2144-F207-44CC32AF2898}"/>
              </a:ext>
            </a:extLst>
          </p:cNvPr>
          <p:cNvSpPr txBox="1"/>
          <p:nvPr/>
        </p:nvSpPr>
        <p:spPr>
          <a:xfrm>
            <a:off x="4621384" y="3929147"/>
            <a:ext cx="4874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S</a:t>
            </a:r>
            <a:r>
              <a:rPr lang="en-US" sz="20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HENZHEN </a:t>
            </a:r>
            <a:r>
              <a:rPr lang="en-US" sz="28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I</a:t>
            </a:r>
            <a:r>
              <a:rPr lang="en-US" sz="20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NTERNATIONAL </a:t>
            </a:r>
            <a:r>
              <a:rPr lang="en-US" sz="28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A</a:t>
            </a:r>
            <a:r>
              <a:rPr lang="en-US" sz="20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MATEUR </a:t>
            </a:r>
            <a:r>
              <a:rPr lang="en-US" sz="28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F</a:t>
            </a:r>
            <a:r>
              <a:rPr lang="en-US" sz="20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OOTBALL </a:t>
            </a:r>
            <a:r>
              <a:rPr lang="en-US" sz="28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L</a:t>
            </a:r>
            <a:r>
              <a:rPr lang="en-US" sz="2000" dirty="0">
                <a:solidFill>
                  <a:schemeClr val="bg1"/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EAGUE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A5F2902-B190-8DB0-6A55-CCDDB5225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9852" y="2211223"/>
            <a:ext cx="6706355" cy="216920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E070F12E-7F80-A37E-E1A5-CD0F8A6B8CB9}"/>
              </a:ext>
            </a:extLst>
          </p:cNvPr>
          <p:cNvSpPr txBox="1"/>
          <p:nvPr/>
        </p:nvSpPr>
        <p:spPr>
          <a:xfrm>
            <a:off x="4294814" y="3743504"/>
            <a:ext cx="54525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SHENZHEN INTERNATIONAL AMATEUR FOOTBALL LEAGUE</a:t>
            </a:r>
          </a:p>
        </p:txBody>
      </p:sp>
    </p:spTree>
    <p:extLst>
      <p:ext uri="{BB962C8B-B14F-4D97-AF65-F5344CB8AC3E}">
        <p14:creationId xmlns:p14="http://schemas.microsoft.com/office/powerpoint/2010/main" val="319765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gold star with text&#10;&#10;Description automatically generated">
            <a:extLst>
              <a:ext uri="{FF2B5EF4-FFF2-40B4-BE49-F238E27FC236}">
                <a16:creationId xmlns:a16="http://schemas.microsoft.com/office/drawing/2014/main" id="{5FFCA0BF-A62E-0D8D-79FC-4C39F51FD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4944" y="1342734"/>
            <a:ext cx="4382112" cy="41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95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42">
            <a:extLst>
              <a:ext uri="{FF2B5EF4-FFF2-40B4-BE49-F238E27FC236}">
                <a16:creationId xmlns:a16="http://schemas.microsoft.com/office/drawing/2014/main" id="{10F33C15-A728-E2B2-A40E-AEBEC02E2809}"/>
              </a:ext>
            </a:extLst>
          </p:cNvPr>
          <p:cNvSpPr txBox="1"/>
          <p:nvPr/>
        </p:nvSpPr>
        <p:spPr>
          <a:xfrm>
            <a:off x="1939939" y="4528403"/>
            <a:ext cx="2184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SIAFL.ORG</a:t>
            </a:r>
          </a:p>
        </p:txBody>
      </p:sp>
      <p:pic>
        <p:nvPicPr>
          <p:cNvPr id="16" name="图片 43">
            <a:extLst>
              <a:ext uri="{FF2B5EF4-FFF2-40B4-BE49-F238E27FC236}">
                <a16:creationId xmlns:a16="http://schemas.microsoft.com/office/drawing/2014/main" id="{7B55EF38-63EC-AC43-68E6-419EEEE91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03" y="4394298"/>
            <a:ext cx="1187247" cy="1826533"/>
          </a:xfrm>
          <a:prstGeom prst="rect">
            <a:avLst/>
          </a:prstGeom>
        </p:spPr>
      </p:pic>
      <p:sp>
        <p:nvSpPr>
          <p:cNvPr id="17" name="文本框 45">
            <a:extLst>
              <a:ext uri="{FF2B5EF4-FFF2-40B4-BE49-F238E27FC236}">
                <a16:creationId xmlns:a16="http://schemas.microsoft.com/office/drawing/2014/main" id="{3291EC35-A843-2232-D381-AE600A655722}"/>
              </a:ext>
            </a:extLst>
          </p:cNvPr>
          <p:cNvSpPr txBox="1"/>
          <p:nvPr/>
        </p:nvSpPr>
        <p:spPr>
          <a:xfrm>
            <a:off x="1975445" y="5307565"/>
            <a:ext cx="16509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gency FB" panose="020B0503020202020204" pitchFamily="34" charset="0"/>
                <a:cs typeface="Aharoni" panose="020B0604020202020204" pitchFamily="2" charset="-79"/>
              </a:rPr>
              <a:t>SHENZHEN INTERNATIONAL </a:t>
            </a:r>
          </a:p>
          <a:p>
            <a:r>
              <a:rPr lang="en-US" sz="1400" dirty="0">
                <a:latin typeface="Agency FB" panose="020B0503020202020204" pitchFamily="34" charset="0"/>
                <a:cs typeface="Aharoni" panose="020B0604020202020204" pitchFamily="2" charset="-79"/>
              </a:rPr>
              <a:t>AMATEUR FOOTBALL LEAGUE</a:t>
            </a:r>
          </a:p>
        </p:txBody>
      </p:sp>
      <p:pic>
        <p:nvPicPr>
          <p:cNvPr id="18" name="图片 37">
            <a:extLst>
              <a:ext uri="{FF2B5EF4-FFF2-40B4-BE49-F238E27FC236}">
                <a16:creationId xmlns:a16="http://schemas.microsoft.com/office/drawing/2014/main" id="{46E4881E-2E76-1A3C-A821-7BA0FC417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001" y="1625396"/>
            <a:ext cx="5977672" cy="1498600"/>
          </a:xfrm>
          <a:prstGeom prst="rect">
            <a:avLst/>
          </a:prstGeom>
        </p:spPr>
      </p:pic>
      <p:sp>
        <p:nvSpPr>
          <p:cNvPr id="19" name="文本框 29">
            <a:extLst>
              <a:ext uri="{FF2B5EF4-FFF2-40B4-BE49-F238E27FC236}">
                <a16:creationId xmlns:a16="http://schemas.microsoft.com/office/drawing/2014/main" id="{083152FA-B3FE-C509-C6F6-E6DC103D2BFC}"/>
              </a:ext>
            </a:extLst>
          </p:cNvPr>
          <p:cNvSpPr txBox="1"/>
          <p:nvPr/>
        </p:nvSpPr>
        <p:spPr>
          <a:xfrm>
            <a:off x="8067079" y="5414775"/>
            <a:ext cx="30895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SHENZHEN INTERNATIONAL </a:t>
            </a:r>
          </a:p>
          <a:p>
            <a:pPr algn="dist"/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AMATEUR FOOTBALL LEAGUE</a:t>
            </a:r>
          </a:p>
        </p:txBody>
      </p:sp>
      <p:pic>
        <p:nvPicPr>
          <p:cNvPr id="21" name="图片 37">
            <a:extLst>
              <a:ext uri="{FF2B5EF4-FFF2-40B4-BE49-F238E27FC236}">
                <a16:creationId xmlns:a16="http://schemas.microsoft.com/office/drawing/2014/main" id="{190DEB57-E0C3-8A0E-0ABE-27C559839F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1972" y="4600246"/>
            <a:ext cx="3028142" cy="759154"/>
          </a:xfrm>
          <a:prstGeom prst="rect">
            <a:avLst/>
          </a:prstGeom>
        </p:spPr>
      </p:pic>
      <p:sp>
        <p:nvSpPr>
          <p:cNvPr id="22" name="文本框 30">
            <a:extLst>
              <a:ext uri="{FF2B5EF4-FFF2-40B4-BE49-F238E27FC236}">
                <a16:creationId xmlns:a16="http://schemas.microsoft.com/office/drawing/2014/main" id="{712234B0-2F13-D8E3-3EEC-9ED1DEF711C0}"/>
              </a:ext>
            </a:extLst>
          </p:cNvPr>
          <p:cNvSpPr txBox="1"/>
          <p:nvPr/>
        </p:nvSpPr>
        <p:spPr>
          <a:xfrm>
            <a:off x="2839001" y="3131828"/>
            <a:ext cx="6203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latin typeface="Agency FB" panose="020B0503020202020204" pitchFamily="34" charset="0"/>
                <a:cs typeface="Aharoni" panose="020B0604020202020204" pitchFamily="2" charset="-79"/>
              </a:rPr>
              <a:t>SHENZHEN INTERNATIONAL AMATEUR FOOTBALL LEAGUE</a:t>
            </a:r>
          </a:p>
        </p:txBody>
      </p:sp>
    </p:spTree>
    <p:extLst>
      <p:ext uri="{BB962C8B-B14F-4D97-AF65-F5344CB8AC3E}">
        <p14:creationId xmlns:p14="http://schemas.microsoft.com/office/powerpoint/2010/main" val="737520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图片 39">
            <a:extLst>
              <a:ext uri="{FF2B5EF4-FFF2-40B4-BE49-F238E27FC236}">
                <a16:creationId xmlns:a16="http://schemas.microsoft.com/office/drawing/2014/main" id="{1646AE8B-6445-41F5-20E0-CC6243B6A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860" y="1924049"/>
            <a:ext cx="2849426" cy="3949700"/>
          </a:xfrm>
          <a:prstGeom prst="rect">
            <a:avLst/>
          </a:prstGeom>
        </p:spPr>
      </p:pic>
      <p:pic>
        <p:nvPicPr>
          <p:cNvPr id="47" name="图片 46">
            <a:extLst>
              <a:ext uri="{FF2B5EF4-FFF2-40B4-BE49-F238E27FC236}">
                <a16:creationId xmlns:a16="http://schemas.microsoft.com/office/drawing/2014/main" id="{EC8FB613-8FF2-D758-D2DD-49FFE72323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4555" y="3122662"/>
            <a:ext cx="1520788" cy="15524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6BED7A-BB15-BBC9-5790-EBB56FFEF7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3987" y="2532061"/>
            <a:ext cx="1724025" cy="2733675"/>
          </a:xfrm>
          <a:prstGeom prst="rect">
            <a:avLst/>
          </a:prstGeom>
        </p:spPr>
      </p:pic>
      <p:sp>
        <p:nvSpPr>
          <p:cNvPr id="7" name="文本框 42">
            <a:extLst>
              <a:ext uri="{FF2B5EF4-FFF2-40B4-BE49-F238E27FC236}">
                <a16:creationId xmlns:a16="http://schemas.microsoft.com/office/drawing/2014/main" id="{82FB7751-4C34-8167-6220-8D3FAE00A524}"/>
              </a:ext>
            </a:extLst>
          </p:cNvPr>
          <p:cNvSpPr txBox="1"/>
          <p:nvPr/>
        </p:nvSpPr>
        <p:spPr>
          <a:xfrm>
            <a:off x="3949700" y="331054"/>
            <a:ext cx="4234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Aharoni" panose="020B0604020202020204" pitchFamily="2" charset="-79"/>
              </a:rPr>
              <a:t>Logo Variations</a:t>
            </a:r>
          </a:p>
        </p:txBody>
      </p:sp>
    </p:spTree>
    <p:extLst>
      <p:ext uri="{BB962C8B-B14F-4D97-AF65-F5344CB8AC3E}">
        <p14:creationId xmlns:p14="http://schemas.microsoft.com/office/powerpoint/2010/main" val="3165062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7C692F2351584CA781AC672DCA1D1D" ma:contentTypeVersion="17" ma:contentTypeDescription="Create a new document." ma:contentTypeScope="" ma:versionID="ea5cd553fc739f96f8d7abf9830e0765">
  <xsd:schema xmlns:xsd="http://www.w3.org/2001/XMLSchema" xmlns:xs="http://www.w3.org/2001/XMLSchema" xmlns:p="http://schemas.microsoft.com/office/2006/metadata/properties" xmlns:ns3="8ac33643-3e31-40a7-8563-0767c365e7b7" xmlns:ns4="bbbdd498-96cb-4078-a0a1-bd204921ebf8" targetNamespace="http://schemas.microsoft.com/office/2006/metadata/properties" ma:root="true" ma:fieldsID="b8b26474e673aed467ed271afdc203fb" ns3:_="" ns4:_="">
    <xsd:import namespace="8ac33643-3e31-40a7-8563-0767c365e7b7"/>
    <xsd:import namespace="bbbdd498-96cb-4078-a0a1-bd204921ebf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c33643-3e31-40a7-8563-0767c365e7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dd498-96cb-4078-a0a1-bd204921eb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bbdd498-96cb-4078-a0a1-bd204921ebf8" xsi:nil="true"/>
  </documentManagement>
</p:properties>
</file>

<file path=customXml/itemProps1.xml><?xml version="1.0" encoding="utf-8"?>
<ds:datastoreItem xmlns:ds="http://schemas.openxmlformats.org/officeDocument/2006/customXml" ds:itemID="{4B4A0D47-1121-45C3-AA91-1FE8F68A68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c33643-3e31-40a7-8563-0767c365e7b7"/>
    <ds:schemaRef ds:uri="bbbdd498-96cb-4078-a0a1-bd204921e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41B40F-ACB3-4AA4-AB46-C0759ADB83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89E175-ACE6-4978-9D32-9309D3325E1C}">
  <ds:schemaRefs>
    <ds:schemaRef ds:uri="http://schemas.microsoft.com/office/infopath/2007/PartnerControls"/>
    <ds:schemaRef ds:uri="bbbdd498-96cb-4078-a0a1-bd204921ebf8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8ac33643-3e31-40a7-8563-0767c365e7b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53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Agency FB</vt:lpstr>
      <vt:lpstr>Arial</vt:lpstr>
      <vt:lpstr>Calibri</vt:lpstr>
      <vt:lpstr>Calibri Light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Dmitry Antonov</dc:creator>
  <cp:lastModifiedBy>Dmitry Antonov</cp:lastModifiedBy>
  <cp:revision>2</cp:revision>
  <dcterms:created xsi:type="dcterms:W3CDTF">2022-05-12T17:02:52Z</dcterms:created>
  <dcterms:modified xsi:type="dcterms:W3CDTF">2024-04-30T14:23:51Z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0x010100897C692F2351584CA781AC672DCA1D1D</vt:lpwstr>
  </property>
</Properties>
</file>